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63946"/>
    <a:srgbClr val="ED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40DD4-3F59-47DF-BDEE-C299164101F7}" v="6" dt="2024-05-08T22:28:12.662"/>
    <p1510:client id="{D9E85A92-43FB-436A-B1D2-0C6858F241BF}" v="1258" dt="2024-05-08T20:38:11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06" y="-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Lâmpada estrutura de tópicos">
            <a:extLst>
              <a:ext uri="{FF2B5EF4-FFF2-40B4-BE49-F238E27FC236}">
                <a16:creationId xmlns:a16="http://schemas.microsoft.com/office/drawing/2014/main" id="{43CE1B2B-8599-C1DA-3476-5A3046E6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585" y="2466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1831" y="832996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207236" y="2740264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50240" y="3429001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627141" y="5216730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 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7141" y="460547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 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7141" y="3827114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361388" y="2673476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764200" y="3271780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764200" y="5188942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787299" y="4555231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764200" y="3867229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588270"/>
            <a:ext cx="10698471" cy="3801753"/>
            <a:chOff x="519729" y="2588270"/>
            <a:chExt cx="10698471" cy="3801753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185901"/>
            <a:ext cx="7649213" cy="5667004"/>
            <a:chOff x="4089733" y="185901"/>
            <a:chExt cx="7649213" cy="5667004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5B0680B7-80E6-3F32-F76D-C9A625D45827}"/>
              </a:ext>
            </a:extLst>
          </p:cNvPr>
          <p:cNvSpPr txBox="1">
            <a:spLocks/>
          </p:cNvSpPr>
          <p:nvPr/>
        </p:nvSpPr>
        <p:spPr>
          <a:xfrm>
            <a:off x="4658806" y="282649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A8DB17D-CD7B-DF52-CB15-79195B2A800D}"/>
              </a:ext>
            </a:extLst>
          </p:cNvPr>
          <p:cNvSpPr txBox="1">
            <a:spLocks/>
          </p:cNvSpPr>
          <p:nvPr/>
        </p:nvSpPr>
        <p:spPr>
          <a:xfrm>
            <a:off x="7173040" y="2832746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D7C2FD3-C07E-78A8-3CFA-44B6E75AE4E2}"/>
              </a:ext>
            </a:extLst>
          </p:cNvPr>
          <p:cNvSpPr txBox="1">
            <a:spLocks/>
          </p:cNvSpPr>
          <p:nvPr/>
        </p:nvSpPr>
        <p:spPr>
          <a:xfrm>
            <a:off x="10009238" y="2858882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52984A87-30B4-6E8B-5AE0-9805D3A97CF3}"/>
              </a:ext>
            </a:extLst>
          </p:cNvPr>
          <p:cNvSpPr txBox="1">
            <a:spLocks/>
          </p:cNvSpPr>
          <p:nvPr/>
        </p:nvSpPr>
        <p:spPr>
          <a:xfrm>
            <a:off x="4656348" y="6297766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490B0D5C-BADC-D40D-1061-78BCF1DB0CCD}"/>
              </a:ext>
            </a:extLst>
          </p:cNvPr>
          <p:cNvSpPr txBox="1">
            <a:spLocks/>
          </p:cNvSpPr>
          <p:nvPr/>
        </p:nvSpPr>
        <p:spPr>
          <a:xfrm>
            <a:off x="7501198" y="6297766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455BD3F-5284-6051-B401-362C067C58B0}"/>
              </a:ext>
            </a:extLst>
          </p:cNvPr>
          <p:cNvSpPr txBox="1">
            <a:spLocks/>
          </p:cNvSpPr>
          <p:nvPr/>
        </p:nvSpPr>
        <p:spPr>
          <a:xfrm>
            <a:off x="10059535" y="6297766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CBC838A-222C-9698-6FCE-C4B6492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6" y="873562"/>
            <a:ext cx="10878567" cy="5839753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B1A47EE-E9A0-C299-141C-A63E9EB0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5" y="873562"/>
            <a:ext cx="10878567" cy="5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318</Words>
  <Application>Microsoft Office PowerPoint</Application>
  <PresentationFormat>Widescreen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1</cp:revision>
  <dcterms:created xsi:type="dcterms:W3CDTF">2024-05-07T04:16:27Z</dcterms:created>
  <dcterms:modified xsi:type="dcterms:W3CDTF">2024-05-08T22:33:56Z</dcterms:modified>
</cp:coreProperties>
</file>